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81" r:id="rId3"/>
    <p:sldId id="257" r:id="rId4"/>
    <p:sldId id="28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69" r:id="rId18"/>
    <p:sldId id="270" r:id="rId19"/>
    <p:sldId id="283" r:id="rId20"/>
    <p:sldId id="272" r:id="rId21"/>
    <p:sldId id="273" r:id="rId22"/>
    <p:sldId id="274" r:id="rId23"/>
    <p:sldId id="284" r:id="rId24"/>
    <p:sldId id="285" r:id="rId25"/>
    <p:sldId id="275" r:id="rId26"/>
    <p:sldId id="276" r:id="rId27"/>
    <p:sldId id="277" r:id="rId28"/>
    <p:sldId id="278" r:id="rId29"/>
    <p:sldId id="279" r:id="rId30"/>
    <p:sldId id="280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64" autoAdjust="0"/>
    <p:restoredTop sz="83859" autoAdjust="0"/>
  </p:normalViewPr>
  <p:slideViewPr>
    <p:cSldViewPr snapToGrid="0">
      <p:cViewPr>
        <p:scale>
          <a:sx n="66" d="100"/>
          <a:sy n="66" d="100"/>
        </p:scale>
        <p:origin x="48" y="9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d960262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d960262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d960262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d960262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d960262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d960262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d96026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d96026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d960262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d960262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d960262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d960262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d950b286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d950b286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d960262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d9602620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d960262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d960262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d960262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d960262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23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d8df43934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d8df43934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42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d950b286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d950b286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2bb10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d82bb10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d960262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d960262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d960262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d960262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904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d960262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d960262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0250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d950b286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d950b286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d94d5ce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d94d5ce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d94d5ce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d94d5ce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d94d5ced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d94d5ced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94d5ced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94d5ced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d8df43934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d8df43934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d8df43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d8df43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d8df43934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d8df43934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057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d94d5ce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d94d5ce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d8df43934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d8df43934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d960262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bd960262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d8df43934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d8df43934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d8df43934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d8df43934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damellis/attiny/ide-1.6.x-boards-manager/package_damellis_attiny_index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The-Assembly/Weathe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79733" y="4580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9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4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BUILD A MINI WEATHER STATION WITH AN ATTINY85 CHIP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150" y="2373350"/>
            <a:ext cx="4307750" cy="24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178675"/>
            <a:ext cx="724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Setup Bootloader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Open the Sketch “ArduinoISP” from the File, Examples and ArduinoISP menus.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Verify and upload this sketch to your Arduino</a:t>
            </a:r>
            <a:br>
              <a:rPr lang="en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l="-264" r="5800"/>
          <a:stretch/>
        </p:blipFill>
        <p:spPr>
          <a:xfrm>
            <a:off x="4405675" y="879600"/>
            <a:ext cx="4599800" cy="37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74850" y="355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Setup Bootloader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201300" y="1152475"/>
            <a:ext cx="886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The Arduino software does not natively support the ATtiny85 so we need to add support for it.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Open the </a:t>
            </a:r>
            <a:r>
              <a:rPr lang="en" sz="1800" b="1">
                <a:solidFill>
                  <a:srgbClr val="FFFFFF"/>
                </a:solidFill>
              </a:rPr>
              <a:t>Preferences Dialog</a:t>
            </a:r>
            <a:r>
              <a:rPr lang="en" sz="1800">
                <a:solidFill>
                  <a:srgbClr val="FFFFFF"/>
                </a:solidFill>
              </a:rPr>
              <a:t> from the File menu.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Put </a:t>
            </a:r>
            <a:r>
              <a:rPr lang="en" sz="1800" u="sng">
                <a:solidFill>
                  <a:srgbClr val="FFFFFF"/>
                </a:solidFill>
                <a:hlinkClick r:id="rId3"/>
              </a:rPr>
              <a:t>https://raw.githubusercontent.com/damellis/attiny/ide-1.6.x-boards-manager/package_damellis_attiny_index.json</a:t>
            </a:r>
            <a:r>
              <a:rPr lang="en" sz="1800">
                <a:solidFill>
                  <a:srgbClr val="FFFFFF"/>
                </a:solidFill>
              </a:rPr>
              <a:t> into the "</a:t>
            </a:r>
            <a:r>
              <a:rPr lang="en" sz="1800" b="1">
                <a:solidFill>
                  <a:srgbClr val="FFFFFF"/>
                </a:solidFill>
              </a:rPr>
              <a:t>Additional Boards Manager URL</a:t>
            </a:r>
            <a:r>
              <a:rPr lang="en" sz="1800">
                <a:solidFill>
                  <a:srgbClr val="FFFFFF"/>
                </a:solidFill>
              </a:rPr>
              <a:t>".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Click OK!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25" y="167750"/>
            <a:ext cx="5206750" cy="48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35550" y="27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Setup Bootloader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635550" y="942325"/>
            <a:ext cx="787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Open the </a:t>
            </a:r>
            <a:r>
              <a:rPr lang="en" sz="1800" b="1">
                <a:solidFill>
                  <a:srgbClr val="FFFFFF"/>
                </a:solidFill>
              </a:rPr>
              <a:t>Boards Manager</a:t>
            </a:r>
            <a:r>
              <a:rPr lang="en" sz="1800">
                <a:solidFill>
                  <a:srgbClr val="FFFFFF"/>
                </a:solidFill>
              </a:rPr>
              <a:t> from the Tools, Board Menus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Select the </a:t>
            </a:r>
            <a:r>
              <a:rPr lang="en" sz="1800" b="1">
                <a:solidFill>
                  <a:srgbClr val="FFFFFF"/>
                </a:solidFill>
              </a:rPr>
              <a:t>ATtiny </a:t>
            </a:r>
            <a:r>
              <a:rPr lang="en" sz="1800">
                <a:solidFill>
                  <a:srgbClr val="FFFFFF"/>
                </a:solidFill>
              </a:rPr>
              <a:t>from the list once the software has updated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Search for ATtiny, either manually scrolling down the list, or typing "attiny" in the filter field.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Click Install the (Use the latest version).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Install the following 2 libraries: </a:t>
            </a:r>
            <a:endParaRPr sz="1800">
              <a:solidFill>
                <a:srgbClr val="FFFFFF"/>
              </a:solidFill>
            </a:endParaRPr>
          </a:p>
          <a:p>
            <a:pPr marL="457200" lvl="0" indent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https://github.com/datacute/Tiny4kOLED</a:t>
            </a:r>
            <a:endParaRPr sz="1800">
              <a:solidFill>
                <a:srgbClr val="FFFFFF"/>
              </a:solidFill>
            </a:endParaRPr>
          </a:p>
          <a:p>
            <a:pPr marL="457200" lvl="0" indent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https://github.com/adafruit/TinyWireM</a:t>
            </a:r>
            <a:endParaRPr sz="1800">
              <a:solidFill>
                <a:srgbClr val="FFFFFF"/>
              </a:solidFill>
            </a:endParaRPr>
          </a:p>
          <a:p>
            <a:pPr marL="0" lvl="0" indent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4">
            <a:alphaModFix/>
          </a:blip>
          <a:srcRect l="1176"/>
          <a:stretch/>
        </p:blipFill>
        <p:spPr>
          <a:xfrm>
            <a:off x="1205788" y="585250"/>
            <a:ext cx="6732424" cy="38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1350225" y="22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Setup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1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Program Setup</a:t>
            </a:r>
            <a:endParaRPr sz="1800" b="1">
              <a:solidFill>
                <a:srgbClr val="FFFFFF"/>
              </a:solidFill>
            </a:endParaRPr>
          </a:p>
          <a:p>
            <a:pPr marL="0" lvl="0" indent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Let’s set up the program to use the Arduino as a programmer.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Select </a:t>
            </a:r>
            <a:r>
              <a:rPr lang="en" sz="1800" b="1">
                <a:solidFill>
                  <a:srgbClr val="FFFFFF"/>
                </a:solidFill>
              </a:rPr>
              <a:t>Arduino as ISP</a:t>
            </a:r>
            <a:r>
              <a:rPr lang="en" sz="1800">
                <a:solidFill>
                  <a:srgbClr val="FFFFFF"/>
                </a:solidFill>
              </a:rPr>
              <a:t> from the Tools, Programmer Menus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Select </a:t>
            </a:r>
            <a:r>
              <a:rPr lang="en" sz="1800" b="1">
                <a:solidFill>
                  <a:srgbClr val="FFFFFF"/>
                </a:solidFill>
              </a:rPr>
              <a:t>ATtiny</a:t>
            </a:r>
            <a:r>
              <a:rPr lang="en" sz="1800">
                <a:solidFill>
                  <a:srgbClr val="FFFFFF"/>
                </a:solidFill>
              </a:rPr>
              <a:t> from the Tools, Board Menus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Select </a:t>
            </a:r>
            <a:r>
              <a:rPr lang="en" sz="1800" b="1">
                <a:solidFill>
                  <a:srgbClr val="FFFFFF"/>
                </a:solidFill>
              </a:rPr>
              <a:t>ATtiny85</a:t>
            </a:r>
            <a:r>
              <a:rPr lang="en" sz="1800">
                <a:solidFill>
                  <a:srgbClr val="FFFFFF"/>
                </a:solidFill>
              </a:rPr>
              <a:t> from the Tools, Processor Menus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Select </a:t>
            </a:r>
            <a:r>
              <a:rPr lang="en" sz="1800" b="1">
                <a:solidFill>
                  <a:srgbClr val="FFFFFF"/>
                </a:solidFill>
              </a:rPr>
              <a:t>8Mhz</a:t>
            </a:r>
            <a:r>
              <a:rPr lang="en" sz="1800">
                <a:solidFill>
                  <a:srgbClr val="FFFFFF"/>
                </a:solidFill>
              </a:rPr>
              <a:t> Internal from the Tools, Clock Menu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225" y="3807800"/>
            <a:ext cx="4538124" cy="12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8575"/>
            <a:ext cx="7083949" cy="48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98800" y="193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Setup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7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Unplug your Arduino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Place the ATtiny Chip onto the breadboard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the ground from the Arduino to the Ground Rail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the 5V from the Arduino to pin 8 of the ATTINY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pin 4 of the chip to ground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Place the capacitor between ground and another terminal strip (The anode of the capacitor must be connected to ground)</a:t>
            </a:r>
            <a:endParaRPr sz="18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1197475" y="273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Setup</a:t>
            </a: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4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the cathode of the capacitor to the Reset pin of the Arduino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a lead from the header pin 10 of the Arduino to pin 1 of the chip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Arduino Pin 11 to Pin 5 of the chip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Arduino Pin 12 to Pin 6 of the chip and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Arduino Pin 13 to Pin 7 of the ATtiny85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D15825A-FE59-4EF7-8D38-1039FC4AA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686" y="0"/>
            <a:ext cx="70684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1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068BD361-F00B-45D6-819B-049FE5736FA4}"/>
              </a:ext>
            </a:extLst>
          </p:cNvPr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About the Assembly</a:t>
            </a:r>
            <a:endParaRPr sz="4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8;p25">
            <a:extLst>
              <a:ext uri="{FF2B5EF4-FFF2-40B4-BE49-F238E27FC236}">
                <a16:creationId xmlns:a16="http://schemas.microsoft.com/office/drawing/2014/main" id="{38682D29-D650-4110-B031-1E751F8D4CCC}"/>
              </a:ext>
            </a:extLst>
          </p:cNvPr>
          <p:cNvSpPr/>
          <p:nvPr/>
        </p:nvSpPr>
        <p:spPr>
          <a:xfrm>
            <a:off x="195600" y="1052875"/>
            <a:ext cx="87021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smart lab based out of In5 since Dec 2014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Over 200 free workshops done 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ASSEMBLY: HACK - Embedded systems, iOT and hardware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ASSEMBLY: CODE - Software projects - APIs, frameworks, apps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 range: 16-60 - students, professionals, entrepreneurs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Focus on smart technology and practical applications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Forum: members.theassembly.ae</a:t>
            </a: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105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1352223" y="47297"/>
            <a:ext cx="692467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</a:rPr>
              <a:t>Burn the blink code</a:t>
            </a:r>
            <a:r>
              <a:rPr lang="en" sz="2800" dirty="0">
                <a:solidFill>
                  <a:srgbClr val="FFFFFF"/>
                </a:solidFill>
              </a:rPr>
              <a:t> to the Attiny85</a:t>
            </a:r>
            <a:endParaRPr sz="28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F0893-391B-45A7-8C19-1FB021BD2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179130"/>
            <a:ext cx="81534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368600" y="253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 the OLED &amp; DHT11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1"/>
          </p:nvPr>
        </p:nvSpPr>
        <p:spPr>
          <a:xfrm>
            <a:off x="344875" y="1213625"/>
            <a:ext cx="8274300" cy="30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44444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SDA pin to 5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SCL to pin 7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 VCC and GND to +5V and GND on power source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Attach the DHT to the pin 2 of Attiny. 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44444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Once that is done, you can upload Arduino Sketches to the ATtiny chip, as if it were an Arduino.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625" y="3572675"/>
            <a:ext cx="4538124" cy="12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5" y="85950"/>
            <a:ext cx="820035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2EB13D-AA9F-47D1-86D2-FC0A63590BD7}"/>
              </a:ext>
            </a:extLst>
          </p:cNvPr>
          <p:cNvSpPr/>
          <p:nvPr/>
        </p:nvSpPr>
        <p:spPr>
          <a:xfrm>
            <a:off x="1145576" y="269748"/>
            <a:ext cx="6582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 Add .zip libraries to your Arduino sketch</a:t>
            </a:r>
          </a:p>
        </p:txBody>
      </p:sp>
      <p:sp>
        <p:nvSpPr>
          <p:cNvPr id="5" name="Google Shape;162;p30">
            <a:extLst>
              <a:ext uri="{FF2B5EF4-FFF2-40B4-BE49-F238E27FC236}">
                <a16:creationId xmlns:a16="http://schemas.microsoft.com/office/drawing/2014/main" id="{8D03C8A0-7F5E-4FE4-9280-721806737AAF}"/>
              </a:ext>
            </a:extLst>
          </p:cNvPr>
          <p:cNvSpPr txBox="1">
            <a:spLocks/>
          </p:cNvSpPr>
          <p:nvPr/>
        </p:nvSpPr>
        <p:spPr>
          <a:xfrm>
            <a:off x="344875" y="1213625"/>
            <a:ext cx="8274300" cy="2618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Go to </a:t>
            </a:r>
            <a:r>
              <a:rPr lang="en-US" sz="1800" dirty="0">
                <a:solidFill>
                  <a:srgbClr val="FFFFFF"/>
                </a:solidFill>
                <a:hlinkClick r:id="rId4"/>
              </a:rPr>
              <a:t>https://github.com/The-Assembly/Weather</a:t>
            </a:r>
            <a:endParaRPr lang="en-US" sz="1800" dirty="0">
              <a:solidFill>
                <a:srgbClr val="FFFFFF"/>
              </a:solidFill>
            </a:endParaRP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Download all the contents in the repository</a:t>
            </a: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Navigate to libraries folder and drag all the files onto Arduino libraries sub folder (</a:t>
            </a:r>
            <a:r>
              <a:rPr lang="en-US" sz="1800" dirty="0">
                <a:solidFill>
                  <a:schemeClr val="tx1"/>
                </a:solidFill>
              </a:rPr>
              <a:t>My Documents\Arduino\libraries\)</a:t>
            </a: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Restart Arduino IDE </a:t>
            </a:r>
          </a:p>
        </p:txBody>
      </p:sp>
    </p:spTree>
    <p:extLst>
      <p:ext uri="{BB962C8B-B14F-4D97-AF65-F5344CB8AC3E}">
        <p14:creationId xmlns:p14="http://schemas.microsoft.com/office/powerpoint/2010/main" val="4574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2EB13D-AA9F-47D1-86D2-FC0A63590BD7}"/>
              </a:ext>
            </a:extLst>
          </p:cNvPr>
          <p:cNvSpPr/>
          <p:nvPr/>
        </p:nvSpPr>
        <p:spPr>
          <a:xfrm>
            <a:off x="1145576" y="269748"/>
            <a:ext cx="2446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Libraries used</a:t>
            </a:r>
          </a:p>
        </p:txBody>
      </p:sp>
      <p:sp>
        <p:nvSpPr>
          <p:cNvPr id="5" name="Google Shape;162;p30">
            <a:extLst>
              <a:ext uri="{FF2B5EF4-FFF2-40B4-BE49-F238E27FC236}">
                <a16:creationId xmlns:a16="http://schemas.microsoft.com/office/drawing/2014/main" id="{8D03C8A0-7F5E-4FE4-9280-721806737AAF}"/>
              </a:ext>
            </a:extLst>
          </p:cNvPr>
          <p:cNvSpPr txBox="1">
            <a:spLocks/>
          </p:cNvSpPr>
          <p:nvPr/>
        </p:nvSpPr>
        <p:spPr>
          <a:xfrm>
            <a:off x="344875" y="1213625"/>
            <a:ext cx="8274300" cy="2618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dht11 Library – this version of the library work properly with the current version  of Arduino IDE, and is compatible with the ATtiny85 chip</a:t>
            </a: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FFFFFF"/>
                </a:solidFill>
              </a:rPr>
              <a:t>Tiny4kOLED Library-  Compatible with the SSD1306 OLED screen with 128X64 display. A derivation of another library, but works well with Attiny85 or similar microcontrollers.</a:t>
            </a: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FFFFFF"/>
                </a:solidFill>
              </a:rPr>
              <a:t>TinyWireM</a:t>
            </a:r>
            <a:r>
              <a:rPr lang="en-US" sz="1800" dirty="0">
                <a:solidFill>
                  <a:srgbClr val="FFFFFF"/>
                </a:solidFill>
              </a:rPr>
              <a:t> Library – Extrapolated from the standard Arduino </a:t>
            </a:r>
            <a:r>
              <a:rPr lang="en-US" sz="1800" dirty="0" err="1">
                <a:solidFill>
                  <a:srgbClr val="FFFFFF"/>
                </a:solidFill>
              </a:rPr>
              <a:t>Wire.h</a:t>
            </a:r>
            <a:r>
              <a:rPr lang="en-US" sz="1800" dirty="0">
                <a:solidFill>
                  <a:srgbClr val="FFFFFF"/>
                </a:solidFill>
              </a:rPr>
              <a:t> library, used to enable I2C communication</a:t>
            </a:r>
          </a:p>
          <a:p>
            <a:pPr marL="457200" indent="-342900">
              <a:lnSpc>
                <a:spcPct val="144444"/>
              </a:lnSpc>
              <a:spcBef>
                <a:spcPts val="800"/>
              </a:spcBef>
              <a:buClr>
                <a:srgbClr val="FFFFFF"/>
              </a:buClr>
              <a:buSzPts val="1800"/>
              <a:buFont typeface="Arial"/>
              <a:buChar char="●"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79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/>
          </a:blip>
          <a:srcRect l="34289" t="48325" r="14486" b="10979"/>
          <a:stretch/>
        </p:blipFill>
        <p:spPr>
          <a:xfrm rot="-5400000">
            <a:off x="5928309" y="1471015"/>
            <a:ext cx="2306376" cy="24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175" y="1489725"/>
            <a:ext cx="3793750" cy="2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587675" y="408100"/>
            <a:ext cx="205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 l="24146" t="44383" r="25030" b="16132"/>
          <a:stretch/>
        </p:blipFill>
        <p:spPr>
          <a:xfrm rot="-5400000">
            <a:off x="6061050" y="1178412"/>
            <a:ext cx="2612150" cy="27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50" y="1183000"/>
            <a:ext cx="5325449" cy="26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1792875" y="444850"/>
            <a:ext cx="593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Assembly Weather Station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00" y="1080125"/>
            <a:ext cx="3921525" cy="26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1309825" y="253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Humidity displayed on the OLED screen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 rotWithShape="1">
          <a:blip r:embed="rId4">
            <a:alphaModFix/>
          </a:blip>
          <a:srcRect l="18176" t="25962" r="14099" b="33746"/>
          <a:stretch/>
        </p:blipFill>
        <p:spPr>
          <a:xfrm rot="-5400000">
            <a:off x="5672475" y="1495350"/>
            <a:ext cx="2035350" cy="21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225" y="1014025"/>
            <a:ext cx="3845600" cy="33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1170225" y="299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Temperature(°C) displayed on the OLED screen</a:t>
            </a:r>
            <a:endParaRPr sz="2400"/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4">
            <a:alphaModFix/>
          </a:blip>
          <a:srcRect l="22467" t="24182" r="14297" b="36356"/>
          <a:stretch/>
        </p:blipFill>
        <p:spPr>
          <a:xfrm rot="-5400000">
            <a:off x="5655012" y="1445688"/>
            <a:ext cx="2030051" cy="22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00" y="2051125"/>
            <a:ext cx="3559600" cy="26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538" y="1001088"/>
            <a:ext cx="2845524" cy="8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>
            <a:spLocks noGrp="1"/>
          </p:cNvSpPr>
          <p:nvPr>
            <p:ph type="title"/>
          </p:nvPr>
        </p:nvSpPr>
        <p:spPr>
          <a:xfrm>
            <a:off x="1170225" y="299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Temperature(°F) displayed on the OLED screen</a:t>
            </a:r>
            <a:endParaRPr sz="2400"/>
          </a:p>
        </p:txBody>
      </p:sp>
      <p:pic>
        <p:nvPicPr>
          <p:cNvPr id="204" name="Google Shape;204;p36"/>
          <p:cNvPicPr preferRelativeResize="0"/>
          <p:nvPr/>
        </p:nvPicPr>
        <p:blipFill rotWithShape="1">
          <a:blip r:embed="rId5">
            <a:alphaModFix/>
          </a:blip>
          <a:srcRect l="15029" t="25660" r="17453" b="34878"/>
          <a:stretch/>
        </p:blipFill>
        <p:spPr>
          <a:xfrm rot="-5400000">
            <a:off x="5590137" y="1485838"/>
            <a:ext cx="2178124" cy="226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3;p26">
            <a:extLst>
              <a:ext uri="{FF2B5EF4-FFF2-40B4-BE49-F238E27FC236}">
                <a16:creationId xmlns:a16="http://schemas.microsoft.com/office/drawing/2014/main" id="{0382AC2D-71BB-41F9-8260-9258E7F2C7D7}"/>
              </a:ext>
            </a:extLst>
          </p:cNvPr>
          <p:cNvSpPr/>
          <p:nvPr/>
        </p:nvSpPr>
        <p:spPr>
          <a:xfrm>
            <a:off x="195600" y="976675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TAG US ON SOCIAL MEDIA!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FACEBOOK - The Assembly (@MakeSmartThings)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TWITTER - @MakeSmartThings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INSTAGRAM - @MakeSmartThings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YOUTUBE - The Assembly</a:t>
            </a: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ctrTitle"/>
          </p:nvPr>
        </p:nvSpPr>
        <p:spPr>
          <a:xfrm>
            <a:off x="311700" y="1747700"/>
            <a:ext cx="85206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8924" y="283974"/>
            <a:ext cx="5365923" cy="63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Overview</a:t>
            </a:r>
            <a:endParaRPr sz="40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498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1. Programs you need to install: Arduino IDE</a:t>
            </a:r>
            <a:endParaRPr sz="2500" dirty="0">
              <a:solidFill>
                <a:srgbClr val="FFFFFF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2. Introduction to ATtiny and its various application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3. Bootloading </a:t>
            </a:r>
            <a:r>
              <a:rPr lang="en-US" sz="2500" dirty="0">
                <a:solidFill>
                  <a:srgbClr val="FFFFFF"/>
                </a:solidFill>
              </a:rPr>
              <a:t>ATtiny85</a:t>
            </a:r>
            <a:endParaRPr sz="2500" dirty="0">
              <a:solidFill>
                <a:srgbClr val="FFFFFF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4. Simple LED example with the ATTiny85</a:t>
            </a:r>
            <a:endParaRPr sz="2500" dirty="0">
              <a:solidFill>
                <a:srgbClr val="FFFFFF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5. Making a scaled down version of weather station</a:t>
            </a:r>
            <a:endParaRPr sz="2500" dirty="0">
              <a:solidFill>
                <a:srgbClr val="FFFFFF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sz="2500" dirty="0">
                <a:solidFill>
                  <a:srgbClr val="FFFFFF"/>
                </a:solidFill>
              </a:rPr>
              <a:t>6. Working with temperature sensors and OLED screens </a:t>
            </a:r>
            <a:endParaRPr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7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625" y="856899"/>
            <a:ext cx="2814200" cy="17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7600" y="1026800"/>
            <a:ext cx="1544951" cy="15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8225" y="821050"/>
            <a:ext cx="2290575" cy="17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250" y="2861775"/>
            <a:ext cx="2191575" cy="170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7550" y="2776875"/>
            <a:ext cx="2031600" cy="20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998700" y="65250"/>
            <a:ext cx="39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ATtiny chips?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288100" y="296975"/>
            <a:ext cx="39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ATtiny85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650" y="14377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8950" y="1563113"/>
            <a:ext cx="5352849" cy="20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216537" y="344272"/>
            <a:ext cx="55946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Attiny85 vs </a:t>
            </a:r>
            <a:r>
              <a:rPr lang="en" dirty="0"/>
              <a:t>Arduino UNO</a:t>
            </a: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l="9510" t="4113" r="8975" b="4695"/>
          <a:stretch/>
        </p:blipFill>
        <p:spPr>
          <a:xfrm>
            <a:off x="4690734" y="1245473"/>
            <a:ext cx="4240924" cy="32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7;p16">
            <a:extLst>
              <a:ext uri="{FF2B5EF4-FFF2-40B4-BE49-F238E27FC236}">
                <a16:creationId xmlns:a16="http://schemas.microsoft.com/office/drawing/2014/main" id="{4E1D3ABB-E3C1-4E85-B14C-3BCF3B0A1B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426" y="163222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804041" y="331703"/>
            <a:ext cx="6279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Temperature Sensor DHT11</a:t>
            </a:r>
            <a:endParaRPr dirty="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462" y="1165030"/>
            <a:ext cx="2825075" cy="32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1428750" y="296975"/>
            <a:ext cx="609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OLED screen display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000" y="1035050"/>
            <a:ext cx="34385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742</Words>
  <Application>Microsoft Office PowerPoint</Application>
  <PresentationFormat>On-screen Show (16:9)</PresentationFormat>
  <Paragraphs>85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Trebuchet MS</vt:lpstr>
      <vt:lpstr>Simple Dark</vt:lpstr>
      <vt:lpstr>BUILD A MINI WEATHER STATION WITH AN ATTINY85 CHIP</vt:lpstr>
      <vt:lpstr>PowerPoint Presentation</vt:lpstr>
      <vt:lpstr>PowerPoint Presentation</vt:lpstr>
      <vt:lpstr>Overview</vt:lpstr>
      <vt:lpstr>Why use ATtiny chips?</vt:lpstr>
      <vt:lpstr>ATtiny85</vt:lpstr>
      <vt:lpstr>Attiny85 vs Arduino UNO</vt:lpstr>
      <vt:lpstr>Temperature Sensor DHT11</vt:lpstr>
      <vt:lpstr>OLED screen display</vt:lpstr>
      <vt:lpstr>Live demo: Setup Bootloader</vt:lpstr>
      <vt:lpstr>Live demo: Setup Bootloader </vt:lpstr>
      <vt:lpstr>PowerPoint Presentation</vt:lpstr>
      <vt:lpstr>Live demo: Setup Bootloader </vt:lpstr>
      <vt:lpstr>PowerPoint Presentation</vt:lpstr>
      <vt:lpstr>Program Setup</vt:lpstr>
      <vt:lpstr>PowerPoint Presentation</vt:lpstr>
      <vt:lpstr>Hardware Setup</vt:lpstr>
      <vt:lpstr>Hardware Setup</vt:lpstr>
      <vt:lpstr>PowerPoint Presentation</vt:lpstr>
      <vt:lpstr>PowerPoint Presentation</vt:lpstr>
      <vt:lpstr>Attach the OLED &amp; DHT11</vt:lpstr>
      <vt:lpstr>PowerPoint Presentation</vt:lpstr>
      <vt:lpstr>PowerPoint Presentation</vt:lpstr>
      <vt:lpstr>PowerPoint Presentation</vt:lpstr>
      <vt:lpstr>Welcome</vt:lpstr>
      <vt:lpstr>The Assembly Weather Station</vt:lpstr>
      <vt:lpstr>Humidity displayed on the OLED screen</vt:lpstr>
      <vt:lpstr>Temperature(°C) displayed on the OLED screen</vt:lpstr>
      <vt:lpstr>Temperature(°F) displayed on the OLED screen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 MINI WEATHER STATION WITH AN ATTINY85 CHIP</dc:title>
  <cp:lastModifiedBy>Rahul Kumar</cp:lastModifiedBy>
  <cp:revision>8</cp:revision>
  <dcterms:modified xsi:type="dcterms:W3CDTF">2018-07-19T13:19:59Z</dcterms:modified>
</cp:coreProperties>
</file>